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0" r:id="rId2"/>
    <p:sldId id="294" r:id="rId3"/>
    <p:sldId id="291" r:id="rId4"/>
    <p:sldId id="257" r:id="rId5"/>
    <p:sldId id="267" r:id="rId6"/>
    <p:sldId id="258" r:id="rId7"/>
    <p:sldId id="259" r:id="rId8"/>
    <p:sldId id="261" r:id="rId9"/>
    <p:sldId id="292" r:id="rId10"/>
    <p:sldId id="260" r:id="rId11"/>
    <p:sldId id="263" r:id="rId12"/>
    <p:sldId id="264" r:id="rId13"/>
    <p:sldId id="265" r:id="rId14"/>
    <p:sldId id="266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83" r:id="rId27"/>
    <p:sldId id="284" r:id="rId28"/>
    <p:sldId id="286" r:id="rId29"/>
    <p:sldId id="287" r:id="rId30"/>
    <p:sldId id="285" r:id="rId31"/>
    <p:sldId id="293" r:id="rId32"/>
    <p:sldId id="288" r:id="rId33"/>
    <p:sldId id="282" r:id="rId34"/>
    <p:sldId id="296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8" autoAdjust="0"/>
    <p:restoredTop sz="97536" autoAdjust="0"/>
  </p:normalViewPr>
  <p:slideViewPr>
    <p:cSldViewPr>
      <p:cViewPr varScale="1">
        <p:scale>
          <a:sx n="105" d="100"/>
          <a:sy n="105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2AB4-0BBD-4812-937C-C966E6BCBDFF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72A4B-E2C1-4799-80A2-41054337A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29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A4B-E2C1-4799-80A2-41054337AAA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A4B-E2C1-4799-80A2-41054337AAA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A4B-E2C1-4799-80A2-41054337AAAC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A4B-E2C1-4799-80A2-41054337AAAC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A4B-E2C1-4799-80A2-41054337AAAC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A4B-E2C1-4799-80A2-41054337AAAC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281BFE-651A-4FAA-87CF-EB58EC3D923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6A09F9-1980-40CA-B796-9B08D6FF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Prezentacja wykonana przez Krystynę Adamkiewicz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3996952" y="414908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RAMACH </a:t>
            </a:r>
            <a:r>
              <a:rPr lang="pl-PL" dirty="0" err="1" smtClean="0"/>
              <a:t>aaa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dirty="0" smtClean="0"/>
              <a:t>w ramach projektu „Podaj dalej 2 - Senior dla Kultury” realizowanego przez NASK i finansowanego przez Ministerstwo Kultury i Dziedzictwa Narodowego.</a:t>
            </a:r>
            <a:endParaRPr lang="pl-PL" dirty="0"/>
          </a:p>
        </p:txBody>
      </p:sp>
      <p:pic>
        <p:nvPicPr>
          <p:cNvPr id="6" name="Obraz 5" descr="belka s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267575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://www.satyrblues.pl/images/sb2005/atkinson.jpg"/>
          <p:cNvSpPr>
            <a:spLocks noChangeAspect="1" noChangeArrowheads="1"/>
          </p:cNvSpPr>
          <p:nvPr/>
        </p:nvSpPr>
        <p:spPr bwMode="auto">
          <a:xfrm>
            <a:off x="155575" y="-2651125"/>
            <a:ext cx="3409950" cy="553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4" name="Picture 4" descr="http://www.satyrblues.pl/images/sb2005/atki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3409950" cy="553402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79912" y="59492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Jaś Fasola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012160" y="5589240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www.globalne.cba.pl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zeumkarykatury.pl/joomla/images/stories/wystawy/2010/Polakow_portret/galeria/spak/wyroznienie_sobcz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541533" cy="461389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724128" y="5013176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muzeum-karykatury.pl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ws.o.pl/wp-content/i/2011/12/zygmunt-zaradkiewicz-2011-12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5555713" cy="468069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508104" y="5157192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muzeum-karykatury.pl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arszawa. Muzeum Karykatury. Wystawa Pi&amp;lstrok;ka w Grz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81192" cy="501089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572000" y="5877272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http://www.polskiekrajobrazy.pl/, fot. </a:t>
            </a:r>
            <a:r>
              <a:rPr lang="pl-PL" sz="1000" dirty="0" err="1" smtClean="0"/>
              <a:t>ElaJ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ydarzenia.o.pl/wp-content/i/2008/10/i-15-podp-z-czermanski-marszalek-pilsudski-w-ramach-konstytucji-17-marca-1931-r-wl-muzeum-karykatury-w-warszaw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3888432" cy="519780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259632" y="58772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Piłsudzki w ramach konstytucji 17 marca 1931 r.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88024" y="5445224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www.wydarzenia.o.pl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igielicz.pl/wp-content/uploads/2012/03/Bohdan_Butenko_rys._z_okazji_Mundialu_1986_wlasnosc_i_prawa_Muzeum_Karykatu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7" y="1556792"/>
            <a:ext cx="3304495" cy="3959349"/>
          </a:xfrm>
          <a:prstGeom prst="rect">
            <a:avLst/>
          </a:prstGeom>
          <a:noFill/>
        </p:spPr>
      </p:pic>
      <p:pic>
        <p:nvPicPr>
          <p:cNvPr id="3074" name="Picture 2" descr="Warszawa. Muzeum Karykatury. Wystawa Pi&amp;lstrok;ka w Grz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5241032" cy="39307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63688" y="5517232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</a:rPr>
              <a:t>źródło: </a:t>
            </a:r>
            <a:r>
              <a:rPr lang="pl-PL" sz="1000" dirty="0" err="1" smtClean="0">
                <a:solidFill>
                  <a:schemeClr val="bg1"/>
                </a:solidFill>
              </a:rPr>
              <a:t>www.polskiekrajobrazy.pl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84168" y="566124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źródło: </a:t>
            </a:r>
            <a:r>
              <a:rPr lang="pl-PL" sz="1000" dirty="0" err="1" smtClean="0">
                <a:solidFill>
                  <a:schemeClr val="bg1"/>
                </a:solidFill>
              </a:rPr>
              <a:t>cda.pl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rloplandia.pl/files/offer/gallery/204160/karykatur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842992" cy="573105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203848" y="623731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rloplandia.pl/files/offer/gallery/204160/1426501_544655532286338_7092584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29602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436096" y="6453336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rloplandia.pl/files/offer/gallery/204160/1452160_544655715619653_19150429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499992" y="6453336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rloplandia.pl/files/offer/gallery/204160/1459830_544655605619664_11921984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91"/>
            <a:ext cx="9144000" cy="689610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427984" y="6611779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Muzeum Karykatury w Warszawie</a:t>
            </a:r>
            <a:endParaRPr lang="pl-PL" dirty="0"/>
          </a:p>
        </p:txBody>
      </p:sp>
      <p:pic>
        <p:nvPicPr>
          <p:cNvPr id="4" name="Picture 4" descr="http://muzeumkarykatury.pl/joomla/components/com_fpss/images/kozia_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40960" cy="432048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716016" y="6309320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muzeumkarykatury.pl</a:t>
            </a:r>
            <a:endParaRPr lang="pl-PL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rloplandia.pl/files/offer/gallery/204160/1233461_499091286842763_12972931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2947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07504" y="6611779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rloplandia.pl/files/offer/gallery/204160/1235322_544653812286510_6545486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457200"/>
            <a:ext cx="5314950" cy="73152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7092280" y="63813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zpilki.pl/images/PAN_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8870"/>
            <a:ext cx="3744416" cy="605578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508104" y="6309320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olskiekrajobrazy.pl/images/stories/big/106525DS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72500" cy="642937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64088" y="6453336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www.polskiekrajobrazy.pl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grafik.rp.pl/grafika2/896315,962622,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311152" cy="648072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860032" y="260648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zakopanedlaciebie.pl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Rysunek z teki &quot;Bo&amp;zdot;ki s&amp;lstrok;owia&amp;nacute;skie&quot; 1934, projekty do niezrealizowanej teki litograficznej, Muzeum Narodowe w Warsza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060" name="AutoShape 4" descr="Rysunek z teki &quot;Bo&amp;zdot;ki s&amp;lstrok;owia&amp;nacute;skie&quot; 1934, projekty do niezrealizowanej teki litograficznej, Muzeum Narodowe w Warsza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062" name="AutoShape 6" descr="Rysunek z teki &quot;Bo&amp;zdot;ki s&amp;lstrok;owia&amp;nacute;skie&quot; 1934, projekty do niezrealizowanej teki litograficznej, Muzeum Narodowe w Warsza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064" name="AutoShape 8" descr="Rysunek z teki &quot;Bo&amp;zdot;ki s&amp;lstrok;owia&amp;nacute;skie&quot; 1934, projekty do niezrealizowanej teki litograficznej, Muzeum Narodowe w Warsza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5066" name="Picture 10" descr="http://p2.wawalove.pl/p2.wawalove.pl/45eca141c9d6d48c4e4da866af8274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4320480" cy="612977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860032" y="652534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www.karcomic.blogspot.com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-spodnicy.ofeminin.pl/g/Kobieta.obiekt3.aspx/0/460/Kobieta/49b1b8f9-5c42-4b5e-b373-711cd6b8e6f5_20110628102029_Europejskie-impresje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3" y="1052736"/>
            <a:ext cx="9042597" cy="45213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436096" y="5661248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wspodnicy.pl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i.gazeta.pl/im/5/10374/z10374085AA,Muzeum-Karykatury-podczas-wernisa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5162" cy="520790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860032" y="5877272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wyborcza.pl</a:t>
            </a:r>
            <a:r>
              <a:rPr lang="pl-PL" sz="1000" dirty="0" smtClean="0"/>
              <a:t>, PAP, JSM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polskiekrajobrazy.pl/images/stories/big/9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0648"/>
            <a:ext cx="8064896" cy="604867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788024" y="6453336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polskiekrajobrazy.pl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uzeumkarykatury.pl/joomla/images/stories/wystawy/2010/Polakow_portret/galeria/muzeum/specjalna_krynick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1773" y="404664"/>
            <a:ext cx="4128459" cy="619268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372200" y="6021288"/>
            <a:ext cx="27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muzeumkarykatury.pl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Muzeum mieści się w Warszawie przy ul. Koziej 11. Znalazło się w pierwszej dziesiątce najlepszych unikatowych muzeów Europy.</a:t>
            </a:r>
          </a:p>
          <a:p>
            <a:r>
              <a:rPr lang="pl-PL" dirty="0" smtClean="0"/>
              <a:t>Jest to najzabawniejsze muzeum w Warszawie prezentujące sztukę karykatury i rysunku satyrycznego.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Podstawowe informacje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54868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Znanymi  rysownikami są między innymi Edward Lutczyn i Jacek Frankowski.</a:t>
            </a:r>
            <a:endParaRPr lang="pl-PL" sz="3200" dirty="0"/>
          </a:p>
        </p:txBody>
      </p:sp>
      <p:pic>
        <p:nvPicPr>
          <p:cNvPr id="7170" name="Picture 2" descr="http://grafik.rp.pl/grafika2/888142,954364,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5167590" cy="3027040"/>
          </a:xfrm>
          <a:prstGeom prst="rect">
            <a:avLst/>
          </a:prstGeom>
          <a:noFill/>
        </p:spPr>
      </p:pic>
      <p:pic>
        <p:nvPicPr>
          <p:cNvPr id="7172" name="Picture 4" descr="http://www.almamer.pl/galeria/2012_11_27_Karykatury_Jacek_Frankowski/powiekszenia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964246" cy="446340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75656" y="573325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rp.pl</a:t>
            </a:r>
            <a:r>
              <a:rPr lang="pl-PL" sz="1000" dirty="0" smtClean="0"/>
              <a:t>, fot. Bartłomiej Sawka</a:t>
            </a:r>
            <a:endParaRPr lang="pl-PL" sz="1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08104" y="630932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almamer.pl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relax.nast.pl/graf/ilurozmo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888432" cy="3720103"/>
          </a:xfrm>
          <a:prstGeom prst="rect">
            <a:avLst/>
          </a:prstGeom>
          <a:noFill/>
        </p:spPr>
      </p:pic>
      <p:pic>
        <p:nvPicPr>
          <p:cNvPr id="57348" name="Picture 4" descr="http://www.utw.almamer.pl/galeria/2012_11_27_Karykatury_Jacek_Frankowski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384376" cy="338437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43608" y="49411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Rysunek Edwarda Lutczyna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32040" y="494116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Rysunek Jacka Frankowskiego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15616" y="764704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relax.nast.pl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508104" y="692696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almamer.pl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news.img.digart.pl/data/news/2006/04/11/393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3219450" cy="1343026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4276" name="Picture 4" descr="http://img.politykawarszawska.pl/i/images/Henryk%20Saw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495675" cy="374332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076056" y="4797152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www.zuzannalipinska.com</a:t>
            </a:r>
            <a:endParaRPr lang="pl-PL" sz="1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87624" y="479715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www.tele-adres.pl</a:t>
            </a:r>
            <a:endParaRPr lang="pl-PL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256490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Chciałam państwa zachęcić do obejrzenia tego muzeum.</a:t>
            </a:r>
            <a:endParaRPr lang="pl-PL" sz="4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724128" y="623731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Wykorzystano zasoby Internetu.</a:t>
            </a:r>
            <a:endParaRPr lang="pl-PL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1115616" y="620688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280px-POL_Warszawa_Muzeum_Karyka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02400" cy="48768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411760" y="5486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Budynek muzeum</a:t>
            </a:r>
            <a:endParaRPr lang="pl-PL" sz="4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0" y="6453336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Wikipedia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Budynek w którym mieści się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muzeum to dawna oranżeria z 2 połowy XVIII wieku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mw2.google.com/mw-panoramio/photos/medium/68804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848494" cy="439248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707904" y="645333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solidFill>
                  <a:schemeClr val="bg1"/>
                </a:solidFill>
                <a:latin typeface="+mj-lt"/>
              </a:rPr>
              <a:t>źródło: </a:t>
            </a:r>
            <a:r>
              <a:rPr lang="pl-PL" sz="1000" dirty="0" err="1" smtClean="0">
                <a:solidFill>
                  <a:schemeClr val="bg1"/>
                </a:solidFill>
                <a:latin typeface="+mj-lt"/>
              </a:rPr>
              <a:t>panoramio.com</a:t>
            </a:r>
            <a:r>
              <a:rPr lang="pl-PL" sz="1000" dirty="0" smtClean="0">
                <a:solidFill>
                  <a:schemeClr val="bg1"/>
                </a:solidFill>
                <a:latin typeface="+mj-lt"/>
              </a:rPr>
              <a:t>, fot. Krzysztof Kozicki</a:t>
            </a:r>
            <a:endParaRPr lang="pl-PL" sz="1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Dziś w kolekcji znajduje się 25 tysięcy eksponatów artystów             Polskich i zagranicznych.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Są to przede wszystkim rysunki satyryczne, karykatury oraz obiekty z zakresu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Malarstwa i rzeźby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Zbiory muzeum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warsawtour.pl/sites/default/files/imagecache/atrakcja_big/muzeum_karykatury_fot._karolina_prymlewicz_archiwum_muzeum_karykatury_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031" y="1916832"/>
            <a:ext cx="4462425" cy="29523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76056" y="5013176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źródło: </a:t>
            </a:r>
            <a:r>
              <a:rPr lang="pl-PL" sz="1000" dirty="0" err="1" smtClean="0">
                <a:solidFill>
                  <a:schemeClr val="bg1"/>
                </a:solidFill>
              </a:rPr>
              <a:t>warsawtour.pl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arszawa. Muzeum Karykatury. Wystawa Polityka i Polityc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010025" cy="495300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499992" y="2132856"/>
            <a:ext cx="4355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Są to przede wszystkim rysunki satyryczne, karykatury oraz obiekty z zakresu malarstwa i rzeźby od osiemnastowiecznych po najnowsze. 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43808" y="188640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Kolekcja</a:t>
            </a:r>
            <a:endParaRPr lang="pl-PL" sz="6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0" y="6093296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http://www.polskiekrajobrazy.pl/, fot. </a:t>
            </a:r>
            <a:r>
              <a:rPr lang="pl-PL" sz="1000" dirty="0" err="1" smtClean="0"/>
              <a:t>ElaJ</a:t>
            </a:r>
            <a:endParaRPr lang="pl-P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Założyciel</a:t>
            </a:r>
            <a:r>
              <a:rPr kumimoji="0" lang="pl-P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muzeum 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Eryk LIPIŃSKI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932040" y="1700808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Pomysłodawcą a potem pierwszym dyrektorem muzeum był satyryk i dziennikarz Eryk Lipiński, który przez wiele lat gromadził rysunki różnych autorów.</a:t>
            </a:r>
            <a:endParaRPr lang="pl-PL" sz="3200" dirty="0"/>
          </a:p>
        </p:txBody>
      </p:sp>
      <p:pic>
        <p:nvPicPr>
          <p:cNvPr id="6" name="Obraz 5" descr="b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4003105" cy="2664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Przykłady zbiorów </a:t>
            </a:r>
            <a:br>
              <a:rPr lang="pl-PL" sz="4400" dirty="0" smtClean="0"/>
            </a:br>
            <a:r>
              <a:rPr lang="pl-PL" sz="4400" dirty="0" smtClean="0"/>
              <a:t>Muzeum Karykatury</a:t>
            </a:r>
            <a:endParaRPr lang="pl-PL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551</TotalTime>
  <Words>324</Words>
  <Application>Microsoft Office PowerPoint</Application>
  <PresentationFormat>Pokaz na ekranie (4:3)</PresentationFormat>
  <Paragraphs>64</Paragraphs>
  <Slides>34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Hol</vt:lpstr>
      <vt:lpstr>Prezentacja wykonana przez Krystynę Adamkiewicz</vt:lpstr>
      <vt:lpstr>Muzeum Karykatury w Warszawie</vt:lpstr>
      <vt:lpstr>Podstawowe informacje</vt:lpstr>
      <vt:lpstr>Slajd 4</vt:lpstr>
      <vt:lpstr>Budynek w którym mieści się muzeum to dawna oranżeria z 2 połowy XVIII wieku</vt:lpstr>
      <vt:lpstr>Zbiory muzeum</vt:lpstr>
      <vt:lpstr>Slajd 7</vt:lpstr>
      <vt:lpstr>Slajd 8</vt:lpstr>
      <vt:lpstr>Przykłady zbiorów  Muzeum Karykatury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PREZENTACJA  muzeum karykatury </dc:title>
  <dc:creator>kurs</dc:creator>
  <cp:lastModifiedBy>Your User Name</cp:lastModifiedBy>
  <cp:revision>72</cp:revision>
  <dcterms:created xsi:type="dcterms:W3CDTF">2015-06-09T07:02:44Z</dcterms:created>
  <dcterms:modified xsi:type="dcterms:W3CDTF">2015-12-03T12:25:35Z</dcterms:modified>
</cp:coreProperties>
</file>